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Política Ejecutiva: Gestión Integral del Riesgo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Criterios y límites — Resumen ejecutivo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Criterios y Límites (Resumen)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/>
            <a:r>
              <a:t>POLÍTICA EJECUTIVA: CRITERIOS Y LÍMITES PARA LA GESTIÓN INTEGRAL DEL RIESGO</a:t>
            </a:r>
          </a:p>
          <a:p>
            <a:pPr/>
            <a:r>
              <a:t>Propósito:</a:t>
            </a:r>
            <a:br/>
            <a:r>
              <a:t>Establecer criterios ejecutivos y límites operativos que permitan al Consejo y al Comité Ejecutivo gestionar y controlar los riesgos relevantes, preservando la creación de valor y la sol...</a:t>
            </a:r>
          </a:p>
          <a:p>
            <a:pPr/>
            <a:r>
              <a:t>Ámbito de aplicación:</a:t>
            </a:r>
            <a:br/>
            <a:r>
              <a:t>Esta política aplica a todas las unidades de negocio, filiales y operaciones en jurisdicciones donde la organización actúa. El Comité Ejecutivo (CE) supervisa su cumplimiento;...</a:t>
            </a:r>
          </a:p>
          <a:p>
            <a:pPr/>
            <a:r>
              <a:t>Principios rectores:</a:t>
            </a:r>
            <a:br/>
            <a:r>
              <a:t>1. Riesgo y valor: las decisiones estratégicas deben evaluar impacto en valor (beneficio esperado vs. riesgo).</a:t>
            </a:r>
            <a:br/>
            <a:r>
              <a:t>2. Proactividad: gestión anticipada de riesgos materiales con mit...</a:t>
            </a:r>
          </a:p>
          <a:p>
            <a:pPr/>
            <a:r>
              <a:t>Criterios y límites ejecutivos (resumen):</a:t>
            </a:r>
          </a:p>
          <a:p>
            <a:pPr/>
            <a:r>
              <a:t>- Precio / Tolerancia de pérdidas (Límite de Pérdida Máxima):</a:t>
            </a:r>
            <a:br/>
            <a:r>
              <a:t>  - Exposición máxima por transacción: X% del capital regulatorio disponible (o monto definido en $).</a:t>
            </a:r>
            <a:br/>
            <a:r>
              <a:t>  - Pérdida tolerable anual agreg...</a:t>
            </a:r>
          </a:p>
          <a:p>
            <a:pPr/>
            <a:r>
              <a:t>- Plazo / Horizonte de Riesgo:</a:t>
            </a:r>
            <a:br/>
            <a:r>
              <a:t>  - Riesgos de liquidez y mercado se miden en horizontes de 1 día, 30 días y 1 año según categoría.</a:t>
            </a:r>
            <a:br/>
            <a:r>
              <a:t>  - Operaciones con vencimiento mayor a Z años deben incluir stres...</a:t>
            </a:r>
          </a:p>
          <a:p>
            <a:pPr/>
            <a:r>
              <a:t>- Concentración:</a:t>
            </a:r>
            <a:br/>
            <a:r>
              <a:t>  - Concentración por contraparte: no más del A% del riesgo total de crédito en una sola entidad.</a:t>
            </a:r>
            <a:br/>
            <a:r>
              <a:t>  - Concentración sectorial: límite del B% de la cartera total de crédito por sect...</a:t>
            </a:r>
          </a:p>
          <a:p>
            <a:pPr/>
            <a:r>
              <a:t>Medidas de control e implementación:</a:t>
            </a:r>
            <a:br/>
            <a:r>
              <a:t>- Reportes trimestrales al Consejo con métricas clave (Límite vs. exposición real, stress tests, indicadores de cultura).</a:t>
            </a:r>
            <a:br/>
            <a:r>
              <a:t>- Controles automáticos en sistemas co...</a:t>
            </a:r>
          </a:p>
          <a:p>
            <a:pPr/>
            <a:r>
              <a:t>Responsabilidades:</a:t>
            </a:r>
            <a:br/>
            <a:r>
              <a:t>- Consejo: aprobación de la política y supervisión.</a:t>
            </a:r>
            <a:br/>
            <a:r>
              <a:t>- Comité Ejecutivo: define límites globales y aprueba excepciones estratégicas.</a:t>
            </a:r>
            <a:br/>
            <a:r>
              <a:t>- CRO: monitoreo, reporte y propuesta de actua...</a:t>
            </a:r>
          </a:p>
          <a:p>
            <a:pPr/>
            <a:r>
              <a:t>Vigencia: aprobada por el Consejo — [Fecha de aprobación] — revisión anual.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